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 sz="3600" b="1">
                <a:solidFill>
                  <a:srgbClr val="F58230"/>
                </a:solidFill>
              </a:defRPr>
            </a:pPr>
            <a:r>
              <a:t>DocAnalizer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Desmaterialização e controlo documental</a:t>
            </a:r>
          </a:p>
          <a:p>
            <a:pPr>
              <a:defRPr>
                <a:solidFill>
                  <a:srgbClr val="00468C"/>
                </a:solidFill>
              </a:defRPr>
            </a:pPr>
            <a:r>
              <a:t>para Gabinetes de Contabilidade</a:t>
            </a:r>
          </a:p>
          <a:p>
            <a:pPr>
              <a:defRPr>
                <a:solidFill>
                  <a:srgbClr val="00468C"/>
                </a:solidFill>
              </a:defRPr>
            </a:pPr>
          </a:p>
          <a:p>
            <a:pPr>
              <a:defRPr>
                <a:solidFill>
                  <a:srgbClr val="00468C"/>
                </a:solidFill>
              </a:defRPr>
            </a:pPr>
            <a:r>
              <a:t>Querypro – Tecnologias de Informação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O papel do DocAnalizer no processo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Não substitui o contabilista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Não faz contabilidade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Prepara informação fiável para o ERP QPcontab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A realidade dos clientes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Nem todos estão no mesmo nível de maturidade digital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Dois cenários reais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Clientes que continuam a entregar documentos em papel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Clientes que já trabalham de forma digital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Uma solução adaptável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Sem forçar mudanças ao cliente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Com controlo total do lado do gabinete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Com processos normalizados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Modos de funcionamento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Adaptados à origem dos documentos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Modo OUTWEB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Documentos entregues em papel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Digitalização no gabinete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Tratamento local no DocAnalizer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Geração de CSV para integração no QPcontab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Modo Drive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Documentos digitalizados pelo cliente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Disponibilização via Google Drive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Tratamento direto no DocAnalizer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Maior eficiência e menor carga administrativa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Valor para o gabinete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Benefícios imediatos e estratégicos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Benefícios operacionais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Redução de tempo em tarefas repetitivas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Organização automática dos documentos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Menos erros e retrabalho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Benefícios estratégicos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Preparação para auditorias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Escalabilidade do gabinete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Melhor serviço prestado ao cliente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O problema real dos gabinetes de contabilidade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Uma pressão crescente sobre quem trata a informação contabilística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Licenciamento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Modelo simples e controlado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Como funciona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Licença atribuída ao gabinete de contabilidade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Validação através de conta Google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Licenciamento anual ou conforme acordo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Conclusão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Preparado para o presente e o futuro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DocAnalizer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Criado para a realidade dos contabilistas portugueses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Alinhado com as exigências legais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Valor real, operacional e imediato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Tratamento documental tradicional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Dependência excessiva do papel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Entrega tardia ou incompleta por parte dos clientes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Arquivo físico dispendioso e pouco fiável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Elevado consumo de tempo em tarefas administrativas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Impacto direto no gabinete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Menor eficiência operacional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Maior risco de erro humano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Dificuldade em responder a auditorias e fiscalizações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Menos tempo para análise e apoio ao cliente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O novo enquadramento legal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A desmaterialização deixou de ser uma opção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SAF-T e Autoridade Tributária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Envio obrigatório do SAF-T da faturação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AT passa a deter os dados oficiais dos documentos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Necessidade de coerência entre documentos físicos e dados reportados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Desmaterialização como vantagem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Redução de custos de contexto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Maior controlo e rastreabilidade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Processos mais rápidos e auditáveis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A resposta da Querypro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Onde entra o DocAnalizer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>
                <a:solidFill>
                  <a:srgbClr val="F58230"/>
                </a:solidFill>
              </a:defRPr>
            </a:pPr>
            <a:r>
              <a:t>O que é o DocAnalizer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>
                <a:solidFill>
                  <a:srgbClr val="00468C"/>
                </a:solidFill>
              </a:defRPr>
            </a:pPr>
            <a:r>
              <a:t>Ferramenta especializada no tratamento documental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Preparação de dados a partir de documentos digitalizados</a:t>
            </a:r>
          </a:p>
          <a:p>
            <a:pPr lvl="1">
              <a:defRPr>
                <a:solidFill>
                  <a:srgbClr val="00468C"/>
                </a:solidFill>
              </a:defRPr>
            </a:pPr>
            <a:r>
              <a:t>Ponte entre documentos e ERP contabilístico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